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0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35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284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354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57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74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027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808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59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402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336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28CFAD-C83C-48DA-A5C6-453EF8C01FE1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397A0-223C-4D0F-B4E6-A5A58FC30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3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C9E6A-0E66-4348-9D2B-675D9BFA01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Chinese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9CF6E9-DE5C-44A2-BDB2-1D40DCC153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Introduce by: Liu</a:t>
            </a:r>
          </a:p>
        </p:txBody>
      </p:sp>
    </p:spTree>
    <p:extLst>
      <p:ext uri="{BB962C8B-B14F-4D97-AF65-F5344CB8AC3E}">
        <p14:creationId xmlns:p14="http://schemas.microsoft.com/office/powerpoint/2010/main" val="3613819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60F03-2CA3-4E83-B960-B24424D9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Jiajie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5E5C9-0915-4D3F-A890-E6443F4C4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It has 2 effects </a:t>
            </a:r>
          </a:p>
          <a:p>
            <a:r>
              <a:rPr lang="en-US" sz="2400" dirty="0"/>
              <a:t>one positive and one negative</a:t>
            </a:r>
          </a:p>
          <a:p>
            <a:r>
              <a:rPr lang="en-US" sz="2400" dirty="0"/>
              <a:t>Firstly, it uses the old characters to record some new characters (Positive)</a:t>
            </a:r>
          </a:p>
          <a:p>
            <a:r>
              <a:rPr lang="en-US" sz="2400" dirty="0"/>
              <a:t>Secondly, it makes few words have a lot of different meanings (Negative)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1145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5C244-9F79-4E14-8183-711FA0912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different writings of Chinese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266E8-E20E-45B0-BF36-149A9E1CD5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803185"/>
            <a:ext cx="6281873" cy="5952178"/>
          </a:xfrm>
        </p:spPr>
        <p:txBody>
          <a:bodyPr/>
          <a:lstStyle/>
          <a:p>
            <a:r>
              <a:rPr lang="en-US" sz="2800" dirty="0"/>
              <a:t>Nowadays, the Simplified is the official </a:t>
            </a:r>
            <a:r>
              <a:rPr lang="en-US" altLang="zh-CN" sz="2800" dirty="0"/>
              <a:t>handwriting</a:t>
            </a:r>
            <a:r>
              <a:rPr lang="en-US" sz="2800" dirty="0"/>
              <a:t> in China which we called </a:t>
            </a:r>
            <a:r>
              <a:rPr lang="en-US" altLang="zh-CN" sz="2800" dirty="0"/>
              <a:t>Chinese </a:t>
            </a:r>
            <a:endParaRPr lang="en-US" sz="2800" dirty="0"/>
          </a:p>
          <a:p>
            <a:r>
              <a:rPr lang="en-US" sz="2800" dirty="0"/>
              <a:t>Traditional one is much harder, but it looks more beautiful </a:t>
            </a:r>
          </a:p>
          <a:p>
            <a:r>
              <a:rPr lang="en-US" sz="2800" dirty="0"/>
              <a:t>Simplified one is easier and more convenient</a:t>
            </a:r>
          </a:p>
          <a:p>
            <a:r>
              <a:rPr lang="en-US" sz="2800" dirty="0"/>
              <a:t>The traditional one is the truly inheritance of Chinese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737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908EA-6270-44F5-97D4-126C0FD7A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Why traditional is the truly inheritance Chinese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5FBE85-FD17-4D56-B888-E72588951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Traditional one has a longer history</a:t>
            </a:r>
          </a:p>
          <a:p>
            <a:r>
              <a:rPr lang="en-US" sz="2400" dirty="0"/>
              <a:t>It has been kept from ancient and has not changed until nowadays</a:t>
            </a:r>
          </a:p>
          <a:p>
            <a:r>
              <a:rPr lang="en-US" sz="2400" dirty="0"/>
              <a:t>The </a:t>
            </a:r>
            <a:r>
              <a:rPr lang="en-US" sz="2400"/>
              <a:t>Simplified one were </a:t>
            </a:r>
            <a:r>
              <a:rPr lang="en-US" sz="2400" dirty="0"/>
              <a:t>officially made in 1937 and started using as official </a:t>
            </a:r>
            <a:r>
              <a:rPr lang="en-US" altLang="zh-CN" sz="2400" dirty="0"/>
              <a:t>writing</a:t>
            </a:r>
            <a:r>
              <a:rPr lang="en-US" sz="2400" dirty="0"/>
              <a:t> since 1970 because of the revolution of Chinese philosopher</a:t>
            </a:r>
            <a:r>
              <a:rPr lang="en-US" altLang="zh-CN" sz="2400" dirty="0"/>
              <a:t>s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472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3BFF3-BEB7-443A-841A-4FF4BCB5F9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698171"/>
            <a:ext cx="8679915" cy="3209731"/>
          </a:xfrm>
        </p:spPr>
        <p:txBody>
          <a:bodyPr>
            <a:normAutofit/>
          </a:bodyPr>
          <a:lstStyle/>
          <a:p>
            <a:r>
              <a:rPr lang="en-US" dirty="0"/>
              <a:t>THANKS </a:t>
            </a:r>
            <a:br>
              <a:rPr lang="en-US" dirty="0"/>
            </a:br>
            <a:r>
              <a:rPr lang="en-US" dirty="0"/>
              <a:t>FOR </a:t>
            </a:r>
            <a:br>
              <a:rPr lang="en-US" dirty="0"/>
            </a:br>
            <a:r>
              <a:rPr lang="en-US" dirty="0"/>
              <a:t>WATCHING </a:t>
            </a:r>
            <a:br>
              <a:rPr lang="en-US" dirty="0"/>
            </a:br>
            <a:r>
              <a:rPr lang="en-US" dirty="0"/>
              <a:t>MY PRESETATION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03FE11F-A080-4CE5-B997-43A1181CD8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759237" y="5228853"/>
            <a:ext cx="8673427" cy="162914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692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F1F56-F696-4A13-A472-E38B2F5D9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Chinese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59CCE3-A708-4008-9931-D78527E19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500 years already</a:t>
            </a:r>
          </a:p>
          <a:p>
            <a:r>
              <a:rPr lang="en-US" sz="4000" dirty="0"/>
              <a:t>7 </a:t>
            </a:r>
            <a:r>
              <a:rPr lang="en-US" altLang="zh-CN" sz="4000" dirty="0"/>
              <a:t>main </a:t>
            </a:r>
            <a:r>
              <a:rPr lang="en-US" sz="4000" dirty="0"/>
              <a:t>dialects</a:t>
            </a:r>
          </a:p>
          <a:p>
            <a:r>
              <a:rPr lang="en-US" sz="4000" dirty="0"/>
              <a:t> Han</a:t>
            </a:r>
          </a:p>
          <a:p>
            <a:r>
              <a:rPr lang="en-US" sz="4000" dirty="0"/>
              <a:t> 90%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3BD5B94-23B7-4D2D-AD0C-44AD6B11E1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649" y="3263510"/>
            <a:ext cx="4401416" cy="3594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81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34F6-E9C4-4353-820A-9483D33F4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position in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DE95D9-715C-47C9-8D9E-CC8BED8E2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sz="2400" dirty="0"/>
              <a:t>1.5 billion people use as mother language</a:t>
            </a:r>
          </a:p>
          <a:p>
            <a:r>
              <a:rPr lang="en-US" sz="2400" dirty="0"/>
              <a:t> 11 main places where use the Chinese </a:t>
            </a:r>
          </a:p>
          <a:p>
            <a:r>
              <a:rPr lang="en-US" sz="2400" dirty="0"/>
              <a:t> 6 places use for official language</a:t>
            </a:r>
          </a:p>
          <a:p>
            <a:r>
              <a:rPr lang="en-US" sz="2400" dirty="0"/>
              <a:t> one of the 6 UN official languages</a:t>
            </a:r>
          </a:p>
        </p:txBody>
      </p:sp>
    </p:spTree>
    <p:extLst>
      <p:ext uri="{BB962C8B-B14F-4D97-AF65-F5344CB8AC3E}">
        <p14:creationId xmlns:p14="http://schemas.microsoft.com/office/powerpoint/2010/main" val="50258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FAD9F-12D8-455E-8A97-1506642BF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evolution of the forms of characters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2FEF9-F80A-489F-B3DB-4A08835185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US" sz="3200" dirty="0" err="1"/>
              <a:t>Xiangxing</a:t>
            </a:r>
            <a:endParaRPr lang="en-US" sz="3200" dirty="0"/>
          </a:p>
          <a:p>
            <a:pPr marL="342900" indent="-342900">
              <a:buFont typeface="+mj-lt"/>
              <a:buAutoNum type="arabicPeriod"/>
            </a:pPr>
            <a:r>
              <a:rPr lang="en-US" sz="3200" dirty="0" err="1"/>
              <a:t>Zhish</a:t>
            </a:r>
            <a:endParaRPr lang="en-US" sz="3200" dirty="0"/>
          </a:p>
          <a:p>
            <a:pPr marL="342900" indent="-342900">
              <a:buFont typeface="+mj-lt"/>
              <a:buAutoNum type="arabicPeriod"/>
            </a:pPr>
            <a:r>
              <a:rPr lang="en-US" sz="3200" dirty="0" err="1"/>
              <a:t>Huiyi</a:t>
            </a:r>
            <a:endParaRPr lang="en-US" sz="3200" dirty="0"/>
          </a:p>
          <a:p>
            <a:pPr marL="342900" indent="-342900">
              <a:buFont typeface="+mj-lt"/>
              <a:buAutoNum type="arabicPeriod"/>
            </a:pPr>
            <a:r>
              <a:rPr lang="en-US" sz="3200" dirty="0" err="1"/>
              <a:t>Xingsheng</a:t>
            </a:r>
            <a:endParaRPr lang="en-US" sz="3200" dirty="0"/>
          </a:p>
          <a:p>
            <a:pPr marL="342900" indent="-342900">
              <a:buFont typeface="+mj-lt"/>
              <a:buAutoNum type="arabicPeriod"/>
            </a:pPr>
            <a:r>
              <a:rPr lang="en-US" sz="3200" dirty="0" err="1"/>
              <a:t>Zhuanzhu</a:t>
            </a:r>
            <a:endParaRPr lang="en-US" sz="3200" dirty="0"/>
          </a:p>
          <a:p>
            <a:pPr marL="342900" indent="-342900">
              <a:buFont typeface="+mj-lt"/>
              <a:buAutoNum type="arabicPeriod"/>
            </a:pPr>
            <a:r>
              <a:rPr lang="en-US" sz="3200" dirty="0" err="1"/>
              <a:t>Jiajie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572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F7CC2-1007-4C76-981C-9BD935A9B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Xiangxing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5770D-0ADF-41AD-B63F-3B10826B9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earliest characters</a:t>
            </a:r>
          </a:p>
          <a:p>
            <a:r>
              <a:rPr lang="en-US" sz="2400" dirty="0"/>
              <a:t>Come from the pictograph</a:t>
            </a:r>
          </a:p>
          <a:p>
            <a:r>
              <a:rPr lang="en-US" sz="2400" dirty="0"/>
              <a:t>Huge limitation: it can’t describe the physical things and abstract things </a:t>
            </a:r>
          </a:p>
          <a:p>
            <a:r>
              <a:rPr lang="en-US" sz="2400" dirty="0"/>
              <a:t>Examples of </a:t>
            </a:r>
            <a:r>
              <a:rPr lang="en-US" sz="2400" dirty="0" err="1"/>
              <a:t>Xiangxing</a:t>
            </a:r>
            <a:r>
              <a:rPr lang="en-US" sz="2400" dirty="0"/>
              <a:t> characters</a:t>
            </a:r>
          </a:p>
          <a:p>
            <a:pPr marL="0" indent="0">
              <a:buNone/>
            </a:pPr>
            <a:r>
              <a:rPr lang="en-US" sz="5400" dirty="0">
                <a:latin typeface="Bahnschrift SemiBold" panose="020B0502040204020203" pitchFamily="34" charset="0"/>
              </a:rPr>
              <a:t> </a:t>
            </a:r>
            <a:r>
              <a:rPr lang="zh-CN" altLang="en-US" sz="5400" dirty="0">
                <a:latin typeface="Bahnschrift SemiBold" panose="020B0502040204020203" pitchFamily="34" charset="0"/>
              </a:rPr>
              <a:t>日</a:t>
            </a:r>
            <a:r>
              <a:rPr lang="en-US" altLang="zh-CN" sz="3200" dirty="0">
                <a:latin typeface="Bahnschrift SemiBold" panose="020B0502040204020203" pitchFamily="34" charset="0"/>
              </a:rPr>
              <a:t>sun </a:t>
            </a:r>
            <a:r>
              <a:rPr lang="zh-CN" altLang="en-US" sz="5400" dirty="0">
                <a:latin typeface="Bahnschrift SemiBold" panose="020B0502040204020203" pitchFamily="34" charset="0"/>
              </a:rPr>
              <a:t>山</a:t>
            </a:r>
            <a:r>
              <a:rPr lang="en-US" altLang="zh-CN" sz="3200" dirty="0">
                <a:latin typeface="Bahnschrift SemiBold" panose="020B0502040204020203" pitchFamily="34" charset="0"/>
              </a:rPr>
              <a:t>mountain </a:t>
            </a:r>
            <a:r>
              <a:rPr lang="zh-CN" altLang="en-US" sz="5400" dirty="0">
                <a:latin typeface="Bahnschrift SemiBold" panose="020B0502040204020203" pitchFamily="34" charset="0"/>
              </a:rPr>
              <a:t>人</a:t>
            </a:r>
            <a:r>
              <a:rPr lang="en-US" altLang="zh-CN" sz="3200" dirty="0">
                <a:latin typeface="Bahnschrift SemiBold" panose="020B0502040204020203" pitchFamily="34" charset="0"/>
              </a:rPr>
              <a:t>human</a:t>
            </a:r>
            <a:endParaRPr lang="en-US" sz="3200" dirty="0">
              <a:latin typeface="Bahnschrift SemiBold" panose="020B0502040204020203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8360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C6AB3-3868-4552-936B-BF2A87257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Zhishi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CC348B-B1CC-4CEA-B4D8-F8EEE24EBF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85122" y="1017036"/>
            <a:ext cx="7073553" cy="4320075"/>
          </a:xfrm>
        </p:spPr>
        <p:txBody>
          <a:bodyPr>
            <a:normAutofit/>
          </a:bodyPr>
          <a:lstStyle/>
          <a:p>
            <a:r>
              <a:rPr lang="en-US" sz="2400" dirty="0"/>
              <a:t>Represented by the abstract words or symbols </a:t>
            </a:r>
          </a:p>
          <a:p>
            <a:r>
              <a:rPr lang="en-US" sz="2400" dirty="0"/>
              <a:t>To add the ideogram on the basis of pictogram</a:t>
            </a:r>
          </a:p>
          <a:p>
            <a:r>
              <a:rPr lang="en-US" sz="2400" dirty="0"/>
              <a:t>Examples of </a:t>
            </a:r>
            <a:r>
              <a:rPr lang="en-US" sz="2400" dirty="0" err="1"/>
              <a:t>Zhishi</a:t>
            </a:r>
            <a:r>
              <a:rPr lang="en-US" sz="2400" dirty="0"/>
              <a:t> characters</a:t>
            </a:r>
          </a:p>
          <a:p>
            <a:pPr marL="0" indent="0">
              <a:buNone/>
            </a:pPr>
            <a:r>
              <a:rPr lang="zh-CN" altLang="en-US" sz="5400" dirty="0"/>
              <a:t>  上   </a:t>
            </a:r>
            <a:r>
              <a:rPr lang="en-US" altLang="zh-CN" sz="5400" dirty="0"/>
              <a:t>up   </a:t>
            </a:r>
            <a:r>
              <a:rPr lang="zh-CN" altLang="en-US" sz="5400" dirty="0"/>
              <a:t>下  </a:t>
            </a:r>
            <a:r>
              <a:rPr lang="en-US" altLang="zh-CN" sz="5400" dirty="0"/>
              <a:t>down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2EA7FD-6555-4C47-A645-913AB6703A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2342" y="4487715"/>
            <a:ext cx="3652711" cy="255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45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489A3-BD01-4A06-9293-6F6531C4D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Huiyi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A7889-5E83-4CDB-9A20-97BAF749A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composes a new character by two or more single character and a new meaning of this character</a:t>
            </a:r>
          </a:p>
          <a:p>
            <a:r>
              <a:rPr lang="en-US" dirty="0"/>
              <a:t>It has the strongest word-making function </a:t>
            </a:r>
          </a:p>
          <a:p>
            <a:r>
              <a:rPr lang="en-US" dirty="0"/>
              <a:t>There are 1200 characters at least are </a:t>
            </a:r>
            <a:r>
              <a:rPr lang="en-US" dirty="0" err="1"/>
              <a:t>Huyi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4173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CDF3E-1CBC-48D6-A9AF-D6FA3B752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Xingsheng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5E089-4D62-4681-A1CD-5627732DD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Made on the basis of three methods we said before</a:t>
            </a:r>
          </a:p>
          <a:p>
            <a:r>
              <a:rPr lang="en-US" dirty="0"/>
              <a:t>Made by two sides</a:t>
            </a:r>
          </a:p>
          <a:p>
            <a:r>
              <a:rPr lang="en-US" dirty="0"/>
              <a:t>One side is called categories side</a:t>
            </a:r>
          </a:p>
          <a:p>
            <a:r>
              <a:rPr lang="en-US" dirty="0"/>
              <a:t>One side is called sounds side</a:t>
            </a:r>
          </a:p>
          <a:p>
            <a:r>
              <a:rPr lang="en-US" dirty="0"/>
              <a:t>The categories sides used from </a:t>
            </a:r>
            <a:r>
              <a:rPr lang="en-US" dirty="0" err="1"/>
              <a:t>Xiangxing</a:t>
            </a:r>
            <a:r>
              <a:rPr lang="en-US" dirty="0"/>
              <a:t> and </a:t>
            </a:r>
            <a:r>
              <a:rPr lang="en-US" dirty="0" err="1"/>
              <a:t>Zhishi</a:t>
            </a:r>
            <a:endParaRPr lang="en-US" dirty="0"/>
          </a:p>
          <a:p>
            <a:r>
              <a:rPr lang="en-US" dirty="0"/>
              <a:t>The sounds sides used from </a:t>
            </a:r>
            <a:r>
              <a:rPr lang="en-US" dirty="0" err="1"/>
              <a:t>Xiangxing</a:t>
            </a:r>
            <a:r>
              <a:rPr lang="en-US" dirty="0"/>
              <a:t>, </a:t>
            </a:r>
            <a:r>
              <a:rPr lang="en-US" dirty="0" err="1"/>
              <a:t>Zhishi</a:t>
            </a:r>
            <a:r>
              <a:rPr lang="en-US" dirty="0"/>
              <a:t> and </a:t>
            </a:r>
            <a:r>
              <a:rPr lang="en-US" dirty="0" err="1"/>
              <a:t>Huiyi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087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538CD-F48D-492F-8239-E9E120EA0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Zhuanzhu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5B7ECF-15F6-4BE9-8F61-D3AE13B0C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It can’t make new characters </a:t>
            </a:r>
          </a:p>
          <a:p>
            <a:r>
              <a:rPr lang="en-US" sz="2800" dirty="0"/>
              <a:t>It makes the same word have the different pronunciations</a:t>
            </a:r>
          </a:p>
          <a:p>
            <a:r>
              <a:rPr lang="en-US" sz="2800" dirty="0"/>
              <a:t>It is a kind of dynamic characters</a:t>
            </a:r>
          </a:p>
        </p:txBody>
      </p:sp>
    </p:spTree>
    <p:extLst>
      <p:ext uri="{BB962C8B-B14F-4D97-AF65-F5344CB8AC3E}">
        <p14:creationId xmlns:p14="http://schemas.microsoft.com/office/powerpoint/2010/main" val="2182766393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Atlas</Template>
  <TotalTime>4007</TotalTime>
  <Words>360</Words>
  <Application>Microsoft Office PowerPoint</Application>
  <PresentationFormat>Widescreen</PresentationFormat>
  <Paragraphs>60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宋体</vt:lpstr>
      <vt:lpstr>Bahnschrift SemiBold</vt:lpstr>
      <vt:lpstr>Calibri Light</vt:lpstr>
      <vt:lpstr>Rockwell</vt:lpstr>
      <vt:lpstr>Wingdings</vt:lpstr>
      <vt:lpstr>Atlas</vt:lpstr>
      <vt:lpstr>Chinese </vt:lpstr>
      <vt:lpstr>What’s Chinese </vt:lpstr>
      <vt:lpstr>The position in the world</vt:lpstr>
      <vt:lpstr>The evolution of the forms of characters </vt:lpstr>
      <vt:lpstr>Xiangxing</vt:lpstr>
      <vt:lpstr>Zhishi </vt:lpstr>
      <vt:lpstr>Huiyi</vt:lpstr>
      <vt:lpstr>Xingsheng </vt:lpstr>
      <vt:lpstr>Zhuanzhu </vt:lpstr>
      <vt:lpstr>Jiajie</vt:lpstr>
      <vt:lpstr>Two different writings of Chinese </vt:lpstr>
      <vt:lpstr>Why traditional is the truly inheritance Chinese </vt:lpstr>
      <vt:lpstr>THANKS  FOR  WATCHING  MY PRESETATION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Chinese </dc:title>
  <dc:creator>Lenovo</dc:creator>
  <cp:lastModifiedBy>Lenovo</cp:lastModifiedBy>
  <cp:revision>18</cp:revision>
  <dcterms:created xsi:type="dcterms:W3CDTF">2018-11-08T17:40:05Z</dcterms:created>
  <dcterms:modified xsi:type="dcterms:W3CDTF">2018-11-28T22:38:51Z</dcterms:modified>
</cp:coreProperties>
</file>